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2913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921AB-DCF4-C1B9-C8B8-4BDE8DEA6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8148F1-9A10-2176-D32D-D5916189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EE370D-955A-A0EE-FF70-33D1C6B1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45F3CA-B0A4-4F02-C80E-34FDC499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6C2878-6DE9-4949-384C-1B85EB6D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77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742A2-2019-06D6-7AFC-38DC0358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682FB8-F818-EB8C-1E33-175650532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A0743A-B941-0DF3-5B8B-08C2C336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C6C85E-E4B4-9134-AA81-97E0333D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AC4399-382E-DADD-80EF-702B3A54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18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958430-E855-FEDD-62D7-DD45C1A68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F42E7D-5196-D1EB-C501-8BE3E79B7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F4528C-8D50-8F29-8476-2090085F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DA18EE-7C0B-A48E-74DC-CFF0077C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2EE7C4-4B63-8EAB-82DC-1025D1F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58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6BA05-E9B8-CD20-7DC6-FA4E19AE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A84FD4-DB17-7D0D-C52F-E04663AA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0CADD4-582C-7D14-10FA-7F795942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BB25B4-D4DF-878D-B3A5-505F5AC1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9BF93C-5BF7-596B-426D-77955DE5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7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7D171-DEFD-05B5-A569-5C7099C7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9BE6A4-07B2-3C82-75ED-83D533C92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1AD9E-DFEE-7077-AD79-AEA24078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14450-BCA4-C530-5447-EB5684ED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B56C0-A06F-21BF-C94A-A9A11143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912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8040C-0F6C-914A-1BC9-830DBF57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27460-DC8A-6C72-1802-C967D7357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0E9857-2FE5-59B0-7A46-E43BB732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4C50BE-75F7-0228-6365-5835C589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42FE06-84D1-7228-D832-E1A5F1EE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E693C0-9920-C731-554F-E9E8743A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22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24FEF-2E34-7845-A472-FF070F30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0BC3D8-4D93-3776-B6C2-0AF414750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14BB3C-70C9-C181-1210-B9C84301A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92976C-8FA9-E1A3-F797-F89682C0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853A33-159E-1C0A-B9A7-724D5C06C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2FC865-80EE-3F03-466A-FA14F011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447ECB-E9BF-F6AA-2495-7C6F1C76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D68A4F-BCA0-E020-5200-2E68CD1C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85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83325-B22F-9EED-8B8F-EB944762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602879-A8C9-5BBD-EB38-092D441E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21E470-0EFA-8870-3B85-9D4F6C6B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35CA4B-17ED-B621-7955-E0F25377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56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1E8A19-BA01-BB0A-7B8B-F5213AC2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E3EF18-80F2-FB61-F47A-E7438B01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B192DA-C3A4-10B4-4ECA-B437B383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885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2375E-7F2A-D8B1-32F2-A7B076A6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802AA7-C71C-E03A-B2F2-EA4C8515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FE986E-73C3-D43E-11A1-20B56B045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7B0824-B663-A3DA-9762-B1DCB808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7C151E-6CB5-CCF2-D1A3-20A36599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F1DA76-F5C0-9B1D-021A-71B90BCE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339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FF251-4621-2C04-FE5E-2102BB66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5F2424-6EFC-8FFE-00F6-8ACD6B445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F91140-E0B2-CE79-2BC9-E095A1795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C9D3FA-2AD5-570C-CABE-71747A3A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802363-E001-F905-3EAD-4DD39D78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32FD17-A058-03A5-7457-DC7CB630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328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6D248E-8E0F-54CD-4578-A4F6AE8F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B333AF-A11B-08E9-4AB8-449D55D9D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F0558-C113-4F76-2BA6-A2A769602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10EC6B-AA6E-4C3A-AE8E-B319077F3B13}" type="datetimeFigureOut">
              <a:rPr lang="de-CH" smtClean="0"/>
              <a:t>11.12.2025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24EC08-D3FF-1F96-3EC4-3A0B93271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08C8AF-DCEA-8998-A376-AD8B050D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730B9-8B41-4790-A192-08AB2A5818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73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AC6D9A-608B-D200-8270-CF8B5A13A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79" r="3862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C8A915-A008-499B-B8EC-E8BF82AA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Nobel Bold" panose="02000803040000020004" pitchFamily="50" charset="0"/>
              </a:rPr>
              <a:t>Kinderkarte</a:t>
            </a:r>
            <a:endParaRPr lang="en-US" sz="4000" dirty="0">
              <a:latin typeface="Nobel Bold" panose="02000803040000020004" pitchFamily="50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38D632-7BAF-A6BC-03F4-51F04BBBB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077" y="1878744"/>
            <a:ext cx="4003964" cy="41507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>
                <a:latin typeface="Nobel Bold" panose="02000803040000020004" pitchFamily="50" charset="0"/>
              </a:rPr>
              <a:t>Kleiner Salat </a:t>
            </a:r>
            <a:r>
              <a:rPr lang="en-US" sz="1400" dirty="0" err="1">
                <a:latin typeface="Nobel Bold" panose="02000803040000020004" pitchFamily="50" charset="0"/>
              </a:rPr>
              <a:t>oder</a:t>
            </a:r>
            <a:r>
              <a:rPr lang="en-US" sz="1400" dirty="0">
                <a:latin typeface="Nobel Bold" panose="02000803040000020004" pitchFamily="50" charset="0"/>
              </a:rPr>
              <a:t> Suppe	    </a:t>
            </a:r>
            <a:r>
              <a:rPr lang="en-US" sz="1400" dirty="0">
                <a:latin typeface="Nobel Light" panose="02000606040000020004" pitchFamily="50" charset="0"/>
              </a:rPr>
              <a:t>6.00 CHF</a:t>
            </a:r>
          </a:p>
          <a:p>
            <a:r>
              <a:rPr lang="en-US" sz="1400" dirty="0">
                <a:latin typeface="Nobel Bold" panose="02000803040000020004" pitchFamily="50" charset="0"/>
              </a:rPr>
              <a:t>Spaghetti </a:t>
            </a:r>
            <a:r>
              <a:rPr lang="en-US" sz="1400" dirty="0" err="1">
                <a:latin typeface="Nobel Bold" panose="02000803040000020004" pitchFamily="50" charset="0"/>
              </a:rPr>
              <a:t>mit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Tomatensauce</a:t>
            </a:r>
            <a:r>
              <a:rPr lang="en-US" sz="1400" dirty="0">
                <a:latin typeface="Nobel Bold" panose="02000803040000020004" pitchFamily="50" charset="0"/>
              </a:rPr>
              <a:t>              	</a:t>
            </a:r>
            <a:r>
              <a:rPr lang="en-US" sz="1400" dirty="0">
                <a:latin typeface="Nobel Light" panose="02000606040000020004" pitchFamily="50" charset="0"/>
              </a:rPr>
              <a:t>     8.00 CHF</a:t>
            </a:r>
          </a:p>
          <a:p>
            <a:r>
              <a:rPr lang="en-US" sz="1400" dirty="0" err="1">
                <a:latin typeface="Nobel Bold" panose="02000803040000020004" pitchFamily="50" charset="0"/>
              </a:rPr>
              <a:t>Wienerli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mit</a:t>
            </a:r>
            <a:r>
              <a:rPr lang="en-US" sz="1400" dirty="0">
                <a:latin typeface="Nobel Bold" panose="02000803040000020004" pitchFamily="50" charset="0"/>
              </a:rPr>
              <a:t> Pommes</a:t>
            </a:r>
            <a:r>
              <a:rPr lang="en-US" sz="1400" dirty="0">
                <a:latin typeface="Nobel Light" panose="02000606040000020004" pitchFamily="50" charset="0"/>
              </a:rPr>
              <a:t>	                               8.50 CHF</a:t>
            </a:r>
          </a:p>
          <a:p>
            <a:r>
              <a:rPr lang="en-US" sz="1400" dirty="0" err="1">
                <a:latin typeface="Nobel Bold" panose="02000803040000020004" pitchFamily="50" charset="0"/>
              </a:rPr>
              <a:t>Chässpätzli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mit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Clavadeler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Alpkäse</a:t>
            </a:r>
            <a:r>
              <a:rPr lang="en-US" sz="1400" dirty="0">
                <a:latin typeface="Nobel Bold" panose="02000803040000020004" pitchFamily="50" charset="0"/>
              </a:rPr>
              <a:t>    </a:t>
            </a:r>
            <a:r>
              <a:rPr lang="en-US" sz="1400" dirty="0">
                <a:latin typeface="Nobel Light" panose="02000606040000020004" pitchFamily="50" charset="0"/>
              </a:rPr>
              <a:t>8.00 CHF</a:t>
            </a:r>
            <a:r>
              <a:rPr lang="en-US" sz="1400" dirty="0">
                <a:latin typeface="Nobel Bold" panose="02000803040000020004" pitchFamily="50" charset="0"/>
              </a:rPr>
              <a:t>		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Nobel Bold" panose="02000803040000020004" pitchFamily="50" charset="0"/>
              </a:rPr>
              <a:t>Chicken Nuggets </a:t>
            </a:r>
            <a:r>
              <a:rPr lang="en-US" sz="1400" dirty="0" err="1">
                <a:latin typeface="Nobel Bold" panose="02000803040000020004" pitchFamily="50" charset="0"/>
              </a:rPr>
              <a:t>mit</a:t>
            </a:r>
            <a:r>
              <a:rPr lang="en-US" sz="1400" dirty="0">
                <a:latin typeface="Nobel Bold" panose="02000803040000020004" pitchFamily="50" charset="0"/>
              </a:rPr>
              <a:t> Pommes	    </a:t>
            </a:r>
            <a:r>
              <a:rPr lang="en-US" sz="1400" dirty="0">
                <a:latin typeface="Nobel Light" panose="02000606040000020004" pitchFamily="50" charset="0"/>
              </a:rPr>
              <a:t>9.00 CHF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Nobel Bold" panose="02000803040000020004" pitchFamily="50" charset="0"/>
              </a:rPr>
              <a:t>		</a:t>
            </a:r>
            <a:endParaRPr lang="en-US" sz="1400" dirty="0">
              <a:latin typeface="Nobel Light" panose="02000606040000020004" pitchFamily="50" charset="0"/>
            </a:endParaRP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Nobel Bold" panose="02000803040000020004" pitchFamily="50" charset="0"/>
              </a:rPr>
              <a:t>Fischstäbli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mit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Kartoffelstock</a:t>
            </a:r>
            <a:r>
              <a:rPr lang="en-US" sz="1400" dirty="0">
                <a:latin typeface="Nobel Bold" panose="02000803040000020004" pitchFamily="50" charset="0"/>
              </a:rPr>
              <a:t>               </a:t>
            </a:r>
            <a:r>
              <a:rPr lang="en-US" sz="1400" dirty="0">
                <a:latin typeface="Nobel Light" panose="02000606040000020004" pitchFamily="50" charset="0"/>
              </a:rPr>
              <a:t>10.50 CHF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Nobel Bold" panose="02000803040000020004" pitchFamily="50" charset="0"/>
              </a:rPr>
              <a:t>&amp; </a:t>
            </a:r>
            <a:r>
              <a:rPr lang="en-US" sz="1400" dirty="0" err="1">
                <a:latin typeface="Nobel Bold" panose="02000803040000020004" pitchFamily="50" charset="0"/>
              </a:rPr>
              <a:t>Gemüse</a:t>
            </a:r>
            <a:r>
              <a:rPr lang="en-US" sz="1400" dirty="0">
                <a:latin typeface="Nobel Bold" panose="02000803040000020004" pitchFamily="50" charset="0"/>
              </a:rPr>
              <a:t>	</a:t>
            </a:r>
          </a:p>
          <a:p>
            <a:pPr>
              <a:spcBef>
                <a:spcPts val="0"/>
              </a:spcBef>
            </a:pPr>
            <a:endParaRPr lang="en-US" sz="1400" dirty="0">
              <a:latin typeface="Nobel Light" panose="02000606040000020004" pitchFamily="50" charset="0"/>
            </a:endParaRP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Nobel Bold" panose="02000803040000020004" pitchFamily="50" charset="0"/>
              </a:rPr>
              <a:t>Erdbeerglace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mit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Gummibärli</a:t>
            </a:r>
            <a:r>
              <a:rPr lang="en-US" sz="1400" dirty="0">
                <a:latin typeface="Nobel Bold" panose="02000803040000020004" pitchFamily="50" charset="0"/>
              </a:rPr>
              <a:t>  	    </a:t>
            </a:r>
            <a:r>
              <a:rPr lang="en-US" sz="1400" dirty="0">
                <a:latin typeface="Nobel Light" panose="02000606040000020004" pitchFamily="50" charset="0"/>
              </a:rPr>
              <a:t>5.00 CHF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Nobel Bold" panose="02000803040000020004" pitchFamily="50" charset="0"/>
              </a:rPr>
              <a:t>&amp; Rahm</a:t>
            </a:r>
          </a:p>
          <a:p>
            <a:pPr>
              <a:spcBef>
                <a:spcPts val="0"/>
              </a:spcBef>
            </a:pPr>
            <a:endParaRPr lang="en-US" sz="1400" dirty="0">
              <a:latin typeface="Nobel Light" panose="02000606040000020004" pitchFamily="50" charset="0"/>
            </a:endParaRP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Nobel Bold" panose="02000803040000020004" pitchFamily="50" charset="0"/>
              </a:rPr>
              <a:t>Vanilleglace</a:t>
            </a:r>
            <a:r>
              <a:rPr lang="en-US" sz="1400" dirty="0">
                <a:latin typeface="Nobel Bold" panose="02000803040000020004" pitchFamily="50" charset="0"/>
              </a:rPr>
              <a:t> </a:t>
            </a:r>
            <a:r>
              <a:rPr lang="en-US" sz="1400" dirty="0" err="1">
                <a:latin typeface="Nobel Bold" panose="02000803040000020004" pitchFamily="50" charset="0"/>
              </a:rPr>
              <a:t>mit</a:t>
            </a:r>
            <a:r>
              <a:rPr lang="en-US" sz="1400" dirty="0">
                <a:latin typeface="Nobel Bold" panose="02000803040000020004" pitchFamily="50" charset="0"/>
              </a:rPr>
              <a:t> Smarties &amp; Rahm       </a:t>
            </a:r>
            <a:r>
              <a:rPr lang="en-US" sz="1400" dirty="0">
                <a:latin typeface="Nobel Light" panose="02000606040000020004" pitchFamily="50" charset="0"/>
              </a:rPr>
              <a:t>5.00 CHF</a:t>
            </a:r>
            <a:endParaRPr lang="en-US" sz="1400" dirty="0">
              <a:latin typeface="Nobel Bold" panose="02000803040000020004" pitchFamily="50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Nobel Light" panose="020006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4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Breitbild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Nobel Bold</vt:lpstr>
      <vt:lpstr>Nobel Light</vt:lpstr>
      <vt:lpstr>Office</vt:lpstr>
      <vt:lpstr>Kinderkarte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Romy Grap</dc:creator>
  <cp:lastModifiedBy>Julia Maier</cp:lastModifiedBy>
  <cp:revision>1</cp:revision>
  <cp:lastPrinted>2025-12-07T11:17:32Z</cp:lastPrinted>
  <dcterms:created xsi:type="dcterms:W3CDTF">2025-06-22T13:46:02Z</dcterms:created>
  <dcterms:modified xsi:type="dcterms:W3CDTF">2025-12-18T18:28:47Z</dcterms:modified>
</cp:coreProperties>
</file>